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IN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SRIKANT JENA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lang="en-IN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MAY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76386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IN" sz="1200" spc="-10" dirty="0">
                <a:latin typeface="Calibri"/>
                <a:cs typeface="Calibri"/>
              </a:rPr>
              <a:t> </a:t>
            </a:r>
          </a:p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en-IN" sz="1200" u="sng" spc="-10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https://github.com/Srikantjena-collab/Applied-Datascience-capstone/blob/a6a021ad26281d3f8987a129ce7f0277fcb81b35/Data%20Wrangling%20Jupyter%20Notebook.ipynb</a:t>
            </a:r>
            <a:endParaRPr sz="1200" u="sng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507254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lang="en-IN" sz="18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endParaRPr lang="en-IN" sz="18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lang="en-IN" sz="1200" spc="-5" dirty="0">
                <a:latin typeface="Calibri"/>
                <a:cs typeface="Calibri"/>
              </a:rPr>
              <a:t>From: </a:t>
            </a:r>
          </a:p>
          <a:p>
            <a:pPr marL="12700" marR="5080">
              <a:lnSpc>
                <a:spcPct val="91100"/>
              </a:lnSpc>
            </a:pPr>
            <a:r>
              <a:rPr lang="en-IN" sz="1200" spc="-5" dirty="0">
                <a:latin typeface="Calibri"/>
                <a:cs typeface="Calibri"/>
              </a:rPr>
              <a:t> </a:t>
            </a:r>
            <a:r>
              <a:rPr lang="en-IN" sz="1200" u="sng" spc="-5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https://github.com/Srikantjena-collab/Applied-Datascience-capstone/blob/a6a021ad26281d3f8987a129ce7f0277fcb81b35/EDA%20with%20Visualisation%20Jupyter%20Notebook.ipynb</a:t>
            </a:r>
          </a:p>
          <a:p>
            <a:pPr marL="12700" marR="5080">
              <a:lnSpc>
                <a:spcPct val="91100"/>
              </a:lnSpc>
            </a:pP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6064986" cy="477271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IN" sz="1800" spc="-5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endParaRPr lang="en-IN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lang="en-IN" sz="1050" spc="-5" dirty="0">
                <a:latin typeface="Calibri"/>
                <a:cs typeface="Calibri"/>
              </a:rPr>
              <a:t>From: </a:t>
            </a:r>
          </a:p>
          <a:p>
            <a:pPr marL="12700" marR="5080">
              <a:lnSpc>
                <a:spcPct val="91100"/>
              </a:lnSpc>
            </a:pPr>
            <a:r>
              <a:rPr lang="en-IN" sz="1050" u="sng" spc="-5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https://github.com/Srikantjena-collab/Applied-Datascience-capstone/blob/a6a021ad26281d3f8987a129ce7f0277fcb81b35/EDA%20with%20Visualisation%20Jupyter%20Notebook.ipynb</a:t>
            </a: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5010346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lang="en-IN" sz="2000" spc="-7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80645" marR="885825">
              <a:lnSpc>
                <a:spcPct val="100000"/>
              </a:lnSpc>
              <a:tabLst>
                <a:tab pos="241300" algn="l"/>
              </a:tabLst>
            </a:pPr>
            <a:r>
              <a:rPr lang="en-IN" sz="1100" u="sng" spc="-70" dirty="0">
                <a:solidFill>
                  <a:schemeClr val="accent2"/>
                </a:solidFill>
                <a:latin typeface="Microsoft Sans Serif"/>
                <a:cs typeface="Microsoft Sans Serif"/>
              </a:rPr>
              <a:t>https://github.com/Srikantjena-collab/Applied-Datascience-capstone/blob/a6a021ad26281d3f8987a129ce7f0277fcb81b35/Data%20Analysis%20SQL.ipynb</a:t>
            </a: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endParaRPr sz="10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98272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en-IN" sz="1200" u="sng" spc="-10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https://github.com/Srikantjena-collab/Applied-Datascience-capstone/blob/a6a021ad26281d3f8987a129ce7f0277fcb81b35/Interactive%20visual%20analytics%20with%20folium%20Jupyter%20Notebook.ipynb</a:t>
            </a:r>
            <a:endParaRPr sz="1200" u="sng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9236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</a:t>
            </a:r>
            <a:r>
              <a:rPr lang="en-IN"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:-   </a:t>
            </a:r>
            <a:r>
              <a:rPr lang="en-IN" sz="1200" u="sng" spc="-50" dirty="0">
                <a:solidFill>
                  <a:schemeClr val="accent2"/>
                </a:solidFill>
                <a:latin typeface="Microsoft Sans Serif"/>
                <a:cs typeface="Microsoft Sans Serif"/>
              </a:rPr>
              <a:t>https://github.com/Srikantjena-collab/Applied-Datascience-capstone/blob/888ba0f0c2de5dbb0e7363dcce38a408302dea19/Plotly%20Dash%20App%20SpaceX.py</a:t>
            </a:r>
            <a:endParaRPr sz="1200" u="sng" dirty="0">
              <a:solidFill>
                <a:schemeClr val="accent2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9113" y="3603980"/>
            <a:ext cx="2023745" cy="137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endParaRPr lang="en-IN" sz="1200" spc="-10" dirty="0">
              <a:latin typeface="Calibri"/>
              <a:cs typeface="Calibri"/>
            </a:endParaRPr>
          </a:p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lang="en-IN" sz="1200" u="sng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https://github.com/Srikantjena-collab/Applied-Datascience-capstone/blob/888ba0f0c2de5dbb0e7363dcce38a408302dea19/Plotly%20Dash%20App%20SpaceX.py</a:t>
            </a:r>
            <a:endParaRPr sz="1200" u="sng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 dirty="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en-IN" sz="1200" u="sng" spc="-10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https://github.com/Srikantjena-collab/Applied-Datascience-capstone/blob/a6a021ad26281d3f8987a129ce7f0277fcb81b35/Data%20Collection%20jupyter%20Notebook.ipynb</a:t>
            </a:r>
            <a:endParaRPr sz="1200" u="sng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13283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10" dirty="0">
                <a:solidFill>
                  <a:schemeClr val="accent2"/>
                </a:solidFill>
                <a:latin typeface="Calibri"/>
                <a:cs typeface="Calibri"/>
              </a:rPr>
              <a:t>:</a:t>
            </a:r>
            <a:r>
              <a:rPr lang="en-IN" sz="1200" spc="-10" dirty="0">
                <a:solidFill>
                  <a:schemeClr val="accent2"/>
                </a:solidFill>
                <a:latin typeface="Calibri"/>
                <a:cs typeface="Calibri"/>
              </a:rPr>
              <a:t>  </a:t>
            </a:r>
          </a:p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lang="en-IN" sz="1200" u="sng" spc="-10" dirty="0">
                <a:solidFill>
                  <a:schemeClr val="accent2"/>
                </a:solidFill>
                <a:latin typeface="Calibri"/>
                <a:cs typeface="Calibri"/>
              </a:rPr>
              <a:t>https://github.com/Srikantjena-collab/Applied-Datascience-capstone/blob/a6a021ad26281d3f8987a129ce7f0277fcb81b35/Data%20Collection%20with%20Web%20Scraping%20Jupyter%20Notebook.ipynb</a:t>
            </a:r>
            <a:endParaRPr sz="1200" u="sng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2491</Words>
  <Application>Microsoft Office PowerPoint</Application>
  <PresentationFormat>Widescreen</PresentationFormat>
  <Paragraphs>249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 JENA</dc:creator>
  <cp:lastModifiedBy>SRIKANT JENA</cp:lastModifiedBy>
  <cp:revision>12</cp:revision>
  <dcterms:created xsi:type="dcterms:W3CDTF">2022-05-14T05:52:52Z</dcterms:created>
  <dcterms:modified xsi:type="dcterms:W3CDTF">2022-05-14T06:46:42Z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2022-05-14T00:00:00Z</vt:filetime>
  </property>
</Properties>
</file>